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7146712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190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9826357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северо-восточный 7-12 м/с. Температура воздуха ночью 15-17, днем 29-31 тепла.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11 июля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Без осадков. Ветер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16-18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июля, ночью 11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16771</TotalTime>
  <Words>601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2583</cp:revision>
  <cp:lastPrinted>2021-11-30T05:55:24Z</cp:lastPrinted>
  <dcterms:created xsi:type="dcterms:W3CDTF">2018-03-27T06:03:00Z</dcterms:created>
  <dcterms:modified xsi:type="dcterms:W3CDTF">2022-07-09T10:26:29Z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