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түнде өткінші аздаған жаңбыр, найзағай</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6-11 м/с. Ауа температурасы түнде 15-17, 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10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smtClean="0">
                <a:latin typeface="Times New Roman" pitchFamily="18" charset="0"/>
                <a:ea typeface="Times New Roman KZ" pitchFamily="18" charset="0"/>
                <a:cs typeface="Times New Roman" pitchFamily="18" charset="0"/>
              </a:rPr>
              <a:t>09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14-16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13447</TotalTime>
  <Words>552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2445</cp:revision>
  <cp:lastPrinted>2021-07-01T03:56:27Z</cp:lastPrinted>
  <dcterms:created xsi:type="dcterms:W3CDTF">2018-03-27T06:03:00Z</dcterms:created>
  <dcterms:modified xsi:type="dcterms:W3CDTF">2022-07-08T08:32:51Z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