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58102384"/>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189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09, </a:t>
            </a:r>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10 </a:t>
            </a:r>
            <a:r>
              <a:rPr lang="ru-RU" sz="1100" dirty="0" err="1" smtClean="0">
                <a:solidFill>
                  <a:schemeClr val="tx1"/>
                </a:solidFill>
                <a:latin typeface="Times New Roman" panose="02020603050405020304" pitchFamily="18" charset="0"/>
                <a:cs typeface="Times New Roman" panose="02020603050405020304" pitchFamily="18" charset="0"/>
              </a:rPr>
              <a:t>шілдеге</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шілде</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09 шілдеге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08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09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a:t>
            </a:r>
            <a:r>
              <a:rPr lang="kk-KZ" sz="1100" dirty="0" smtClean="0">
                <a:solidFill>
                  <a:prstClr val="black"/>
                </a:solidFill>
                <a:latin typeface="Times New Roman" pitchFamily="18" charset="0"/>
                <a:cs typeface="Times New Roman" pitchFamily="18" charset="0"/>
              </a:rPr>
              <a:t>, жауын-шашынсыз. </a:t>
            </a:r>
            <a:r>
              <a:rPr lang="kk-KZ" sz="1100" smtClean="0">
                <a:solidFill>
                  <a:prstClr val="black"/>
                </a:solidFill>
                <a:latin typeface="Times New Roman" pitchFamily="18" charset="0"/>
                <a:cs typeface="Times New Roman" pitchFamily="18" charset="0"/>
              </a:rPr>
              <a:t>Жел шығыстан, оңтүстік-шығыстан, солтүстік-шығысқа </a:t>
            </a:r>
            <a:r>
              <a:rPr lang="kk-KZ" sz="1100" dirty="0" smtClean="0">
                <a:solidFill>
                  <a:prstClr val="black"/>
                </a:solidFill>
                <a:latin typeface="Times New Roman" pitchFamily="18" charset="0"/>
                <a:cs typeface="Times New Roman" pitchFamily="18" charset="0"/>
              </a:rPr>
              <a:t>ауыспалы, күші 7-12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20-22, күндіз 30-32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10 шілдеге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09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10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Ашық</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20-22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17441</TotalTime>
  <Words>586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2301</cp:revision>
  <cp:lastPrinted>2021-07-01T07:38:07Z</cp:lastPrinted>
  <dcterms:created xsi:type="dcterms:W3CDTF">2018-03-27T06:03:00Z</dcterms:created>
  <dcterms:modified xsi:type="dcterms:W3CDTF">2022-07-08T06:46:38Z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