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8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днем небольшой дождь. Ветер северо-восточный 2-7 м/с. Температура воздуха ночью 13-15, днем 26-28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2-7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14-16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617597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138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1988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339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156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июля,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13193</TotalTime>
  <Words>679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2278</cp:revision>
  <cp:lastPrinted>2021-02-03T11:37:00Z</cp:lastPrinted>
  <dcterms:created xsi:type="dcterms:W3CDTF">2018-03-27T06:03:00Z</dcterms:created>
  <dcterms:modified xsi:type="dcterms:W3CDTF">2022-07-08T07:36:33Z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