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08 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kk-KZ" sz="1200" b="1" dirty="0" smtClean="0">
                <a:solidFill>
                  <a:srgbClr val="000000"/>
                </a:solidFill>
                <a:latin typeface="Times New Roman" pitchFamily="18" charset="0"/>
                <a:cs typeface="Times New Roman"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09 шілдеге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a:t>
            </a:r>
            <a:r>
              <a:rPr lang="ru-RU" sz="1100" dirty="0" err="1" smtClean="0">
                <a:latin typeface="Times New Roman" pitchFamily="18" charset="0"/>
                <a:cs typeface="Times New Roman" pitchFamily="18" charset="0"/>
              </a:rPr>
              <a:t>түнде күші                   </a:t>
            </a:r>
            <a:r>
              <a:rPr lang="ru-RU" sz="1100" dirty="0" smtClean="0">
                <a:latin typeface="Times New Roman" pitchFamily="18" charset="0"/>
                <a:cs typeface="Times New Roman" pitchFamily="18" charset="0"/>
              </a:rPr>
              <a:t>2-7 м/с, </a:t>
            </a:r>
            <a:r>
              <a:rPr lang="ru-RU" sz="1100" dirty="0" err="1" smtClean="0">
                <a:latin typeface="Times New Roman" pitchFamily="18" charset="0"/>
                <a:cs typeface="Times New Roman" pitchFamily="18" charset="0"/>
              </a:rPr>
              <a:t>күндіз 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күндіз                 26-28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10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09 шілдеге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шілдеге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Оңтүстік-шығыстан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2-7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09, 10 </a:t>
            </a:r>
            <a:r>
              <a:rPr lang="kk-KZ" sz="1200" dirty="0" smtClean="0">
                <a:solidFill>
                  <a:srgbClr val="000000"/>
                </a:solidFill>
                <a:latin typeface="Times New Roman" pitchFamily="18" charset="0"/>
                <a:cs typeface="Times New Roman" pitchFamily="18" charset="0"/>
              </a:rPr>
              <a:t>шілдеге</a:t>
            </a:r>
            <a:r>
              <a:rPr lang="kk-KZ" sz="1200" b="1"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12912</TotalTime>
  <Words>629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2263</cp:revision>
  <cp:lastPrinted>2021-07-01T03:56:27Z</cp:lastPrinted>
  <dcterms:created xsi:type="dcterms:W3CDTF">2018-03-27T06:03:00Z</dcterms:created>
  <dcterms:modified xsi:type="dcterms:W3CDTF">2022-07-08T06:54:15Z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