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</a:t>
            </a:r>
            <a:r>
              <a:rPr lang="ru-RU" sz="1200" b="1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2859240"/>
              </p:ext>
            </p:extLst>
          </p:nvPr>
        </p:nvGraphicFramePr>
        <p:xfrm>
          <a:off x="5038736" y="3976120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09 июля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июля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09 июля2022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небольшой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кратковременный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дождь, гроза.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западный 6-11 м/с. Температура воздуха ночью 15-17, днем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28-30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10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09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10 июля 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кратковременный дождь, гроза. Ветер западный 5-10 м/с. Температура воздуха 14-16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10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13484</TotalTime>
  <Words>577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2403</cp:revision>
  <cp:lastPrinted>2021-07-01T03:56:27Z</cp:lastPrinted>
  <dcterms:created xsi:type="dcterms:W3CDTF">2018-03-27T06:03:00Z</dcterms:created>
  <dcterms:modified xsi:type="dcterms:W3CDTF">2022-07-08T08:32:56Z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