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92234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189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9600574"/>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09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08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09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Көшпелі бұлтты, жауын-шашынсыз. Жел солтүстік-шығыстан</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10</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09</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10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18-20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14507</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2602</cp:revision>
  <cp:lastPrinted>2021-07-01T03:56:27Z</cp:lastPrinted>
  <dcterms:created xsi:type="dcterms:W3CDTF">2018-03-27T06:03:00Z</dcterms:created>
  <dcterms:modified xsi:type="dcterms:W3CDTF">2022-07-08T07:29:21Z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