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6744564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smtClean="0">
                          <a:solidFill>
                            <a:srgbClr val="002060"/>
                          </a:solidFill>
                          <a:latin typeface="Times New Roman" panose="02020603050405020304" pitchFamily="18" charset="0"/>
                          <a:cs typeface="Times New Roman" panose="02020603050405020304" pitchFamily="18" charset="0"/>
                        </a:rPr>
                        <a:t>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264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smtClean="0">
                <a:solidFill>
                  <a:prstClr val="black"/>
                </a:solidFill>
                <a:latin typeface="Times New Roman" panose="02020603050405020304" pitchFamily="18" charset="0"/>
                <a:cs typeface="Times New Roman" panose="02020603050405020304" pitchFamily="18" charset="0"/>
              </a:rPr>
              <a:t>шілде</a:t>
            </a:r>
            <a:r>
              <a:rPr lang="ru-RU" altLang="ru-RU" sz="1200" b="1" dirty="0" err="1" smtClean="0">
                <a:solidFill>
                  <a:prstClr val="black"/>
                </a:solidFill>
                <a:latin typeface="Times New Roman" panose="02020603050405020304" pitchFamily="18" charset="0"/>
                <a:cs typeface="Times New Roman" panose="02020603050405020304" pitchFamily="18" charset="0"/>
              </a:rPr>
              <a:t>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аңбыр, найзағай.</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оңтүстік-батыстан солтүстік-шығысқа ауысады </a:t>
            </a:r>
            <a:r>
              <a:rPr lang="kk-KZ" sz="1200" dirty="0" smtClean="0">
                <a:latin typeface="Times New Roman" panose="02020603050405020304" pitchFamily="18" charset="0"/>
                <a:cs typeface="Times New Roman" panose="02020603050405020304" pitchFamily="18" charset="0"/>
              </a:rPr>
              <a:t>5-10, күндіз екпіні 15-18 </a:t>
            </a:r>
            <a:r>
              <a:rPr lang="kk-KZ" sz="1200" dirty="0" smtClean="0">
                <a:solidFill>
                  <a:prstClr val="black"/>
                </a:solidFill>
                <a:latin typeface="Times New Roman" pitchFamily="18" charset="0"/>
                <a:cs typeface="Times New Roman" pitchFamily="18" charset="0"/>
              </a:rPr>
              <a:t>м/с. Ауа температурасы түнде 13-15°, күндіз 24-26</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10 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a:t>
            </a:r>
            <a:r>
              <a:rPr lang="ru-RU" sz="1200" dirty="0" smtClean="0">
                <a:solidFill>
                  <a:prstClr val="black"/>
                </a:solidFill>
                <a:latin typeface="Times New Roman" pitchFamily="18" charset="0"/>
                <a:cs typeface="Times New Roman" pitchFamily="18" charset="0"/>
              </a:rPr>
              <a:t>-</a:t>
            </a:r>
            <a:r>
              <a:rPr lang="ru-RU" sz="1200" dirty="0" err="1" smtClean="0">
                <a:solidFill>
                  <a:prstClr val="black"/>
                </a:solidFill>
                <a:latin typeface="Times New Roman" pitchFamily="18" charset="0"/>
                <a:cs typeface="Times New Roman" pitchFamily="18" charset="0"/>
              </a:rPr>
              <a:t>шашынсыз</a:t>
            </a:r>
            <a:r>
              <a:rPr lang="kk-KZ" sz="1200" dirty="0" smtClean="0">
                <a:solidFill>
                  <a:prstClr val="black"/>
                </a:solidFill>
                <a:latin typeface="Times New Roman" pitchFamily="18" charset="0"/>
                <a:cs typeface="Times New Roman" pitchFamily="18" charset="0"/>
              </a:rPr>
              <a:t>. Жел </a:t>
            </a:r>
            <a:r>
              <a:rPr lang="kk-KZ" sz="1200" dirty="0">
                <a:latin typeface="Times New Roman" panose="02020603050405020304" pitchFamily="18" charset="0"/>
                <a:cs typeface="Times New Roman" panose="02020603050405020304" pitchFamily="18" charset="0"/>
              </a:rPr>
              <a:t>солтүстік-шығыс</a:t>
            </a:r>
            <a:r>
              <a:rPr lang="kk-KZ" sz="1200" dirty="0" smtClean="0">
                <a:solidFill>
                  <a:prstClr val="black"/>
                </a:solidFill>
                <a:latin typeface="Times New Roman" pitchFamily="18" charset="0"/>
                <a:cs typeface="Times New Roman" pitchFamily="18" charset="0"/>
              </a:rPr>
              <a:t>тан</a:t>
            </a:r>
            <a:r>
              <a:rPr lang="kk-KZ" sz="1200" dirty="0" smtClean="0">
                <a:latin typeface="Times New Roman" panose="02020603050405020304" pitchFamily="18" charset="0"/>
                <a:cs typeface="Times New Roman" panose="02020603050405020304" pitchFamily="18" charset="0"/>
              </a:rPr>
              <a:t> 5-10 </a:t>
            </a:r>
            <a:r>
              <a:rPr lang="kk-KZ"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12-14°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16632</TotalTime>
  <Words>589</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2389</cp:revision>
  <cp:lastPrinted>2021-07-01T03:56:27Z</cp:lastPrinted>
  <dcterms:created xsi:type="dcterms:W3CDTF">2018-03-27T06:03:00Z</dcterms:created>
  <dcterms:modified xsi:type="dcterms:W3CDTF">2022-07-08T09:15:56Z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