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8881469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051744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июля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09 июля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северо-восточный 5-10, днем порывы 15-18 м/с 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10 июля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5-10 м/с. Температура воздуха  ночью 12-14°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15865</TotalTime>
  <Words>589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2279</cp:revision>
  <cp:lastPrinted>2021-07-01T03:56:27Z</cp:lastPrinted>
  <dcterms:created xsi:type="dcterms:W3CDTF">2018-03-27T06:03:00Z</dcterms:created>
  <dcterms:modified xsi:type="dcterms:W3CDTF">2022-07-08T07:07:22Z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