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8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536116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        8-13 м/с. Температура воздуха ночью 15-17, днем 31-33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северо-восточный       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16-18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12846</TotalTime>
  <Words>615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2254</cp:revision>
  <cp:lastPrinted>2021-07-01T03:56:27Z</cp:lastPrinted>
  <dcterms:created xsi:type="dcterms:W3CDTF">2018-03-27T06:03:00Z</dcterms:created>
  <dcterms:modified xsi:type="dcterms:W3CDTF">2022-07-08T06:59:54Z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