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июля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6549355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июля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июля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северо-восточный ночью 2-7, днем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13-15, днем 26-28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10 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северо-восточный 2-7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13-15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9"/>
          <p:cNvSpPr txBox="1">
            <a:spLocks noChangeArrowheads="1"/>
          </p:cNvSpPr>
          <p:nvPr/>
        </p:nvSpPr>
        <p:spPr bwMode="auto">
          <a:xfrm>
            <a:off x="142875" y="692150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13019</TotalTime>
  <Words>658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2263</cp:revision>
  <cp:lastPrinted>2021-07-01T03:56:27Z</cp:lastPrinted>
  <dcterms:created xsi:type="dcterms:W3CDTF">2018-03-27T06:03:00Z</dcterms:created>
  <dcterms:modified xsi:type="dcterms:W3CDTF">2022-07-08T06:54:20Z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