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79248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15-16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91103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13599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2449</cp:revision>
  <cp:lastPrinted>2022-07-06T05:50:32Z</cp:lastPrinted>
  <dcterms:created xsi:type="dcterms:W3CDTF">2018-03-27T06:03:00Z</dcterms:created>
  <dcterms:modified xsi:type="dcterms:W3CDTF">2022-07-08T06:55:48Z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