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014114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04963114"/>
              </p:ext>
            </p:extLst>
          </p:nvPr>
        </p:nvGraphicFramePr>
        <p:xfrm>
          <a:off x="5027850" y="4221088"/>
          <a:ext cx="4691064" cy="20419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7886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4242">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2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4242">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42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42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42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253910"/>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08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09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Жаңбыр, найзағай.</a:t>
            </a:r>
            <a:r>
              <a:rPr lang="kk-KZ" sz="1200" dirty="0">
                <a:latin typeface="Times New Roman" panose="02020603050405020304" pitchFamily="18" charset="0"/>
                <a:cs typeface="Times New Roman" panose="02020603050405020304" pitchFamily="18" charset="0"/>
              </a:rPr>
              <a:t> Жел оңтүстік-батыстан солтүстік-шығысқа ауысады </a:t>
            </a:r>
            <a:r>
              <a:rPr lang="kk-KZ" sz="1200" dirty="0" smtClean="0">
                <a:latin typeface="Times New Roman" panose="02020603050405020304" pitchFamily="18" charset="0"/>
                <a:cs typeface="Times New Roman" panose="02020603050405020304"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10-12°,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20-22</a:t>
            </a:r>
            <a:r>
              <a:rPr lang="ru-RU" sz="120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09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10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a:t>
            </a:r>
            <a:r>
              <a:rPr lang="kk-KZ" sz="1200" dirty="0">
                <a:latin typeface="Times New Roman" panose="02020603050405020304" pitchFamily="18" charset="0"/>
                <a:cs typeface="Times New Roman" panose="02020603050405020304" pitchFamily="18" charset="0"/>
              </a:rPr>
              <a:t>солтүстік-шығыс</a:t>
            </a:r>
            <a:r>
              <a:rPr lang="kk-KZ" sz="1200" dirty="0">
                <a:solidFill>
                  <a:prstClr val="black"/>
                </a:solidFill>
                <a:latin typeface="Times New Roman" pitchFamily="18" charset="0"/>
                <a:cs typeface="Times New Roman" pitchFamily="18" charset="0"/>
              </a:rPr>
              <a:t>тан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1308" y="3454076"/>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15447</TotalTime>
  <Words>544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2290</cp:revision>
  <cp:lastPrinted>2021-07-01T03:56:27Z</cp:lastPrinted>
  <dcterms:created xsi:type="dcterms:W3CDTF">2018-03-27T06:03:00Z</dcterms:created>
  <dcterms:modified xsi:type="dcterms:W3CDTF">2022-07-08T07:06:04Z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