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106325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09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батыстан жел 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батыстан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13660</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2468</cp:revision>
  <cp:lastPrinted>2022-07-08T06:05:38Z</cp:lastPrinted>
  <dcterms:created xsi:type="dcterms:W3CDTF">2018-03-27T06:03:00Z</dcterms:created>
  <dcterms:modified xsi:type="dcterms:W3CDTF">2022-07-08T06:55:45Z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