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A73D7C31-24CB-4399-AE69-8AA7BE1305A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679908-6DA2-47A3-8B16-4AB8C9222A7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5EDEE1-43A1-4A50-ACC6-9E99B7FA80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A724E5-71E7-45E8-919E-B455B4EBE4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777A5-26A9-4D14-AA9C-D844000CA1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E5076-99E3-4390-AA20-7ADDE81675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F0B24E-0C73-4C89-A672-891D9A859E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D74262-ABB5-4031-A6C0-78ADA4F3166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C737A-C0FD-4F5B-9A4B-A4B7FA82D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F31DAC-2613-4D8D-8B7C-0B6756F8919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E158AC-FD10-4376-A485-0F279631A5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92B36E-0C36-43A1-862E-D13B8D1C98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B8C74502-98B6-445F-B6CC-56C042AB603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189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08 июля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09 июля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08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09 июля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без осадков</a:t>
            </a:r>
            <a:r>
              <a:rPr lang="ru-RU">
                <a:solidFill>
                  <a:schemeClr val="tx1"/>
                </a:solidFill>
              </a:rPr>
              <a:t>. Ветер </a:t>
            </a:r>
            <a:r>
              <a:rPr lang="kk-KZ">
                <a:solidFill>
                  <a:schemeClr val="tx1"/>
                </a:solidFill>
              </a:rPr>
              <a:t>2-7 </a:t>
            </a:r>
            <a:r>
              <a:rPr lang="ru-RU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16-18</a:t>
            </a:r>
            <a:r>
              <a:rPr lang="ru-RU">
                <a:solidFill>
                  <a:schemeClr val="tx1"/>
                </a:solidFill>
              </a:rPr>
              <a:t>, днем 26-28 тепла.</a:t>
            </a:r>
          </a:p>
          <a:p>
            <a:pPr algn="just"/>
            <a:endParaRPr lang="ru-RU">
              <a:solidFill>
                <a:schemeClr val="tx1"/>
              </a:solidFill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10 июля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09 июля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10 июля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 </a:t>
            </a:r>
            <a:r>
              <a:rPr lang="kk-KZ">
                <a:solidFill>
                  <a:schemeClr val="tx1"/>
                </a:solidFill>
              </a:rPr>
              <a:t>временами дождь, гроза.</a:t>
            </a:r>
            <a:r>
              <a:rPr lang="ru-RU">
                <a:solidFill>
                  <a:schemeClr val="tx1"/>
                </a:solidFill>
              </a:rPr>
              <a:t> Ветер северо-западный 2-7 м/с. Температура воздуха 16-18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09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и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ю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л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я, ночью 10 июля 202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рассеиванию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8 июля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9268101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84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>
                  <a:solidFill>
                    <a:schemeClr val="tx1"/>
                  </a:solidFill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14174</TotalTime>
  <Words>749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2508</cp:revision>
  <cp:lastPrinted>2021-07-01T09:11:30Z</cp:lastPrinted>
  <dcterms:created xsi:type="dcterms:W3CDTF">2018-03-27T06:03:00Z</dcterms:created>
  <dcterms:modified xsi:type="dcterms:W3CDTF">2022-07-08T07:02:54Z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