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272707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ru-RU" altLang="zh-CN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001777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Кратковременный дождь, гроза, град. Ветер северо-восточный 9-14, при грозе порывы 15-20 м/с. Температура воздуха ночью 14-16, днем 26-28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10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Без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осадков. Ветер северо-восточный 9-14 м/с. Температура воздуха ночью 15-17 тепла.</a:t>
            </a:r>
            <a:endParaRPr lang="ru-KZ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июля, ночью 10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16746</TotalTime>
  <Words>610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2580</cp:revision>
  <cp:lastPrinted>2021-11-30T05:55:24Z</cp:lastPrinted>
  <dcterms:created xsi:type="dcterms:W3CDTF">2018-03-27T06:03:00Z</dcterms:created>
  <dcterms:modified xsi:type="dcterms:W3CDTF">2022-07-08T07:32:58Z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