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3098725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189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северо-западный с переходом на северо-восточный 5-10, порывы 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14-16,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26-28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7183" y="226773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9,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1496" y="329050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0683203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13820</TotalTime>
  <Words>563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2211</cp:revision>
  <cp:lastPrinted>2021-07-01T03:56:27Z</cp:lastPrinted>
  <dcterms:created xsi:type="dcterms:W3CDTF">2018-03-27T06:03:00Z</dcterms:created>
  <dcterms:modified xsi:type="dcterms:W3CDTF">2022-07-08T06:49:53Z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