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971916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08</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09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08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09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Өткінші</a:t>
            </a:r>
            <a:r>
              <a:rPr lang="kk-KZ" sz="1100" dirty="0">
                <a:latin typeface="Arial" panose="020B0604020202020204" pitchFamily="34"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ж</a:t>
            </a:r>
            <a:r>
              <a:rPr lang="kk-KZ" sz="1100" dirty="0">
                <a:latin typeface="Times New Roman" panose="02020603050405020304" pitchFamily="18" charset="0"/>
                <a:cs typeface="Times New Roman" panose="02020603050405020304" pitchFamily="18" charset="0"/>
              </a:rPr>
              <a:t>аңбыр, найзағай, бұршақ</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kk-KZ" sz="1100" kern="1400" dirty="0">
                <a:solidFill>
                  <a:srgbClr val="000000"/>
                </a:solidFill>
                <a:latin typeface="Times New Roman" panose="02020603050405020304" pitchFamily="18" charset="0"/>
                <a:cs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a:t>
            </a:r>
            <a:r>
              <a:rPr lang="kk-KZ" sz="1100" kern="1400">
                <a:solidFill>
                  <a:srgbClr val="000000"/>
                </a:solidFill>
                <a:latin typeface="Times New Roman" panose="02020603050405020304" pitchFamily="18" charset="0"/>
                <a:ea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кезінде екпіні 15-20</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26-28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kk-KZ" sz="1100" kern="1400" dirty="0">
                <a:solidFill>
                  <a:srgbClr val="000000"/>
                </a:solidFill>
                <a:latin typeface="Times New Roman" panose="02020603050405020304" pitchFamily="18" charset="0"/>
                <a:cs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16534</TotalTime>
  <Words>568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2602</cp:revision>
  <cp:lastPrinted>2022-05-31T05:49:59Z</cp:lastPrinted>
  <dcterms:created xsi:type="dcterms:W3CDTF">2018-03-27T06:03:00Z</dcterms:created>
  <dcterms:modified xsi:type="dcterms:W3CDTF">2022-07-08T07:32:54Z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