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2787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08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09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июля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северный 9-14 м/с. Температура воздуха ночью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194633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июля, ночью 10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14742</TotalTime>
  <Words>537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2304</cp:revision>
  <cp:lastPrinted>2021-07-01T03:56:27Z</cp:lastPrinted>
  <dcterms:created xsi:type="dcterms:W3CDTF">2018-03-27T06:03:00Z</dcterms:created>
  <dcterms:modified xsi:type="dcterms:W3CDTF">2022-07-08T07:31:14Z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