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506364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07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a:t>
            </a:r>
            <a:r>
              <a:rPr lang="kk-KZ" sz="1200" dirty="0" smtClean="0">
                <a:latin typeface="Times New Roman" pitchFamily="18" charset="0"/>
                <a:ea typeface="Times New Roman"/>
                <a:cs typeface="Times New Roman" pitchFamily="18" charset="0"/>
              </a:rPr>
              <a:t>батыстан жел соғады, </a:t>
            </a:r>
            <a:r>
              <a:rPr lang="kk-KZ" sz="1200" dirty="0">
                <a:latin typeface="Times New Roman"/>
                <a:ea typeface="Times New Roman"/>
              </a:rPr>
              <a:t>күші </a:t>
            </a:r>
            <a:r>
              <a:rPr lang="kk-KZ" sz="1200" dirty="0" smtClean="0">
                <a:latin typeface="Times New Roman"/>
                <a:ea typeface="Times New Roman"/>
              </a:rPr>
              <a:t>9-14,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15-20, кей уақытта 23 </a:t>
            </a:r>
            <a:r>
              <a:rPr lang="kk-KZ" sz="1200" dirty="0" smtClean="0">
                <a:latin typeface="Times New Roman"/>
                <a:ea typeface="Times New Roman"/>
              </a:rPr>
              <a:t>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08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pitchFamily="18" charset="0"/>
                <a:ea typeface="Times New Roman"/>
                <a:cs typeface="Times New Roman" pitchFamily="18" charset="0"/>
              </a:rPr>
              <a:t>батыстан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14-16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13657</TotalTime>
  <Words>571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2464</cp:revision>
  <cp:lastPrinted>2022-07-06T05:54:32Z</cp:lastPrinted>
  <dcterms:created xsi:type="dcterms:W3CDTF">2018-03-27T06:03:00Z</dcterms:created>
  <dcterms:modified xsi:type="dcterms:W3CDTF">2022-07-06T07:38:50Z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