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9CC00"/>
    <a:srgbClr val="F2902E"/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/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57677553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04595" y="3618402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428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дождь, утром и днем временами сильный дождь, гроза. Днем град. Ветер северо-восточный 9-14 м/с. Температура воздуха ночью 13-15, днем 21-23 тепла.</a:t>
            </a:r>
          </a:p>
          <a:p>
            <a:pPr algn="ctr">
              <a:spcBef>
                <a:spcPct val="20000"/>
              </a:spcBef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</a:t>
            </a:r>
            <a:r>
              <a:rPr lang="kk-KZ" sz="1200" dirty="0" smtClean="0">
                <a:latin typeface="Times New Roman"/>
                <a:ea typeface="SimSun"/>
              </a:rPr>
              <a:t>дождь, гроза, град</a:t>
            </a:r>
            <a:r>
              <a:rPr lang="ru-RU" sz="1200" dirty="0" smtClean="0">
                <a:latin typeface="Times New Roman"/>
                <a:ea typeface="SimSun"/>
              </a:rPr>
              <a:t>. Ветер                северо-восточный 9-14, порывы 15-20 м/с. Температура воздуха 13-15 тепла</a:t>
            </a:r>
            <a:r>
              <a:rPr lang="ru-RU" sz="1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ru-RU" sz="1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2400" y="2517317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5820769"/>
              </p:ext>
            </p:extLst>
          </p:nvPr>
        </p:nvGraphicFramePr>
        <p:xfrm>
          <a:off x="5072241" y="4149080"/>
          <a:ext cx="4667251" cy="2251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/>
                  </a:extLst>
                </a:gridCol>
                <a:gridCol w="1432849">
                  <a:extLst>
                    <a:ext uri="{9D8B030D-6E8A-4147-A177-3AD203B41FA5}"/>
                  </a:extLst>
                </a:gridCol>
                <a:gridCol w="1438469">
                  <a:extLst>
                    <a:ext uri="{9D8B030D-6E8A-4147-A177-3AD203B41FA5}"/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116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133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47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635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466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2,3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575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1,4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74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/>
                    </a:extLst>
                  </a:gridCol>
                  <a:gridCol w="2018209">
                    <a:extLst>
                      <a:ext uri="{9D8B030D-6E8A-4147-A177-3AD203B41FA5}"/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0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ru-RU" altLang="ru-RU" sz="1000" b="1" i="1">
                <a:solidFill>
                  <a:srgbClr val="000000"/>
                </a:solidFill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altLang="ru-RU" sz="10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/>
                  </a:extLst>
                </a:gridCol>
                <a:gridCol w="3660600">
                  <a:extLst>
                    <a:ext uri="{9D8B030D-6E8A-4147-A177-3AD203B41FA5}"/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/>
                  </a:extLst>
                </a:gridCol>
                <a:gridCol w="3818342">
                  <a:extLst>
                    <a:ext uri="{9D8B030D-6E8A-4147-A177-3AD203B41FA5}"/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26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762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15926</TotalTime>
  <Words>675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2374</cp:revision>
  <cp:lastPrinted>2021-07-01T07:38:07Z</cp:lastPrinted>
  <dcterms:created xsi:type="dcterms:W3CDTF">2018-03-27T06:03:00Z</dcterms:created>
  <dcterms:modified xsi:type="dcterms:W3CDTF">2022-07-06T07:57:14Z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