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207467"/>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06</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06</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07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06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07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Ш</a:t>
            </a:r>
            <a:r>
              <a:rPr lang="ru-RU" sz="1100" dirty="0" err="1">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12-14, күндіз 27-29 </a:t>
            </a:r>
            <a:r>
              <a:rPr lang="kk-KZ" sz="1100" kern="1400" dirty="0">
                <a:solidFill>
                  <a:srgbClr val="000000"/>
                </a:solidFill>
                <a:latin typeface="Times New Roman" panose="02020603050405020304" pitchFamily="18" charset="0"/>
                <a:ea typeface="Times New Roman" panose="02020603050405020304" pitchFamily="18" charset="0"/>
              </a:rPr>
              <a:t>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Ш</a:t>
            </a:r>
            <a:r>
              <a:rPr lang="ru-RU" sz="1100" dirty="0" err="1">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ел соғады, күші 9-14, </a:t>
            </a:r>
            <a:r>
              <a:rPr lang="kk-KZ" sz="1100" dirty="0">
                <a:latin typeface="Times New Roman" panose="02020603050405020304" pitchFamily="18" charset="0"/>
                <a:cs typeface="Times New Roman" panose="02020603050405020304" pitchFamily="18" charset="0"/>
              </a:rPr>
              <a:t>найзағай</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кезінде 18 </a:t>
            </a:r>
            <a:r>
              <a:rPr lang="kk-KZ" sz="1100" kern="1400" dirty="0">
                <a:solidFill>
                  <a:srgbClr val="000000"/>
                </a:solidFill>
                <a:latin typeface="Times New Roman" panose="02020603050405020304" pitchFamily="18" charset="0"/>
                <a:ea typeface="Times New Roman" panose="02020603050405020304" pitchFamily="18" charset="0"/>
              </a:rPr>
              <a:t>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13-15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5903" y="2057877"/>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07</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16512</TotalTime>
  <Words>564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2596</cp:revision>
  <cp:lastPrinted>2022-05-31T05:49:59Z</cp:lastPrinted>
  <dcterms:created xsi:type="dcterms:W3CDTF">2018-03-27T06:03:00Z</dcterms:created>
  <dcterms:modified xsi:type="dcterms:W3CDTF">2022-07-06T07:31:02Z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