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F2AF3D2-B692-4829-BDB0-4C068E1053A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129486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B358-8BB1-4F5B-9F04-F95A82A93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BCE4F-0F60-4922-A888-785ACA7C5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9436F-033E-4944-B764-DA30A655E3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DF67D-B87B-4B56-AE6E-95FA4E58A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D32DC-FEE3-411C-8035-89AB87AC9A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703F6-727C-4216-A240-80D5257BE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65155-8677-49A8-9679-0C3B56A2EB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B12E2-10F7-4A2F-B5DE-A34489F94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DC1E1-F0C3-4FE3-B6B2-9E0D6A9FF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DC388-7D6D-479F-94E5-86908876D5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1966E-C6BA-4D70-A910-B49E7DF110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2A01F58-9166-40A3-A799-6A804B94CF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06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07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</a:t>
            </a:r>
            <a:r>
              <a:rPr lang="ru-RU">
                <a:solidFill>
                  <a:schemeClr val="tx1"/>
                </a:solidFill>
              </a:rPr>
              <a:t>, гроза. Ветер </a:t>
            </a:r>
            <a:r>
              <a:rPr lang="kk-KZ">
                <a:solidFill>
                  <a:schemeClr val="tx1"/>
                </a:solidFill>
              </a:rPr>
              <a:t>северо-восточный 2-7, при грозе порывы 13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28-30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08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07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07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я, ночью 08 июля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6 июля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64391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14170</TotalTime>
  <Words>757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2504</cp:revision>
  <cp:lastPrinted>2021-07-01T09:11:30Z</cp:lastPrinted>
  <dcterms:created xsi:type="dcterms:W3CDTF">2018-03-27T06:03:00Z</dcterms:created>
  <dcterms:modified xsi:type="dcterms:W3CDTF">2022-07-06T07:52:11Z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