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891644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Ветер 5-10 м/с. Температура воздуха ночью 9-11, днем 22-24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Ветер 5-10 м/с. Температура воздуха ночью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46964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13780</TotalTime>
  <Words>555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2218</cp:revision>
  <cp:lastPrinted>2021-07-01T03:56:27Z</cp:lastPrinted>
  <dcterms:created xsi:type="dcterms:W3CDTF">2018-03-27T06:03:00Z</dcterms:created>
  <dcterms:modified xsi:type="dcterms:W3CDTF">2022-07-06T07:55:45Z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