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70858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46296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восточный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12-14, днем 27-29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Дождь, гроза. Ветер восточный 9-14, при грозе 18 м/с. Температура воздуха ночью 13-15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июля, ночью 08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16742</TotalTime>
  <Words>606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2575</cp:revision>
  <cp:lastPrinted>2021-11-30T05:55:24Z</cp:lastPrinted>
  <dcterms:created xsi:type="dcterms:W3CDTF">2018-03-27T06:03:00Z</dcterms:created>
  <dcterms:modified xsi:type="dcterms:W3CDTF">2022-07-06T07:31:06Z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