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таңертең және күндіз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қатты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күтіледі. Күндіз бұршақ күтіледі.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08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жаңбыр жауады, найзағай, бұршақ күтіледі. Солтүстік-шығыстан жел соғады, күші 9-14, екпіні 15-20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850387676"/>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extLst>
                </a:gridCol>
                <a:gridCol w="1415183">
                  <a:extLst>
                    <a:ext uri="{9D8B030D-6E8A-4147-A177-3AD203B41FA5}"/>
                  </a:extLst>
                </a:gridCol>
                <a:gridCol w="1412293">
                  <a:extLst>
                    <a:ext uri="{9D8B030D-6E8A-4147-A177-3AD203B41FA5}"/>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635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575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15839</TotalTime>
  <Words>553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2414</cp:revision>
  <cp:lastPrinted>2021-07-01T07:38:07Z</cp:lastPrinted>
  <dcterms:created xsi:type="dcterms:W3CDTF">2018-03-27T06:03:00Z</dcterms:created>
  <dcterms:modified xsi:type="dcterms:W3CDTF">2022-07-06T07:57:10Z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