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ночью дождь. Ветер северный, северо-западный 5-10 м/с. Температура воздуха ночью 12-14, днем 23-25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8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северо-западный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948949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519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13186</TotalTime>
  <Words>609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2274</cp:revision>
  <cp:lastPrinted>2021-02-03T11:37:00Z</cp:lastPrinted>
  <dcterms:created xsi:type="dcterms:W3CDTF">2018-03-27T06:03:00Z</dcterms:created>
  <dcterms:modified xsi:type="dcterms:W3CDTF">2022-07-06T07:50:11Z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