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558556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июля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0991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9-14, днем порывы 15-20, временами 23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северо-западный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smtClean="0">
                <a:latin typeface="Times New Roman"/>
                <a:ea typeface="Calibri"/>
                <a:cs typeface="Times New Roman"/>
              </a:rPr>
              <a:t>ночью 14-16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414704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13596</TotalTime>
  <Words>554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2445</cp:revision>
  <cp:lastPrinted>2022-07-06T05:50:32Z</cp:lastPrinted>
  <dcterms:created xsi:type="dcterms:W3CDTF">2018-03-27T06:03:00Z</dcterms:created>
  <dcterms:modified xsi:type="dcterms:W3CDTF">2022-07-06T07:38:54Z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