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827308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 ночью 08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26039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06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26-28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08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08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м/с. Температура воздуха 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14763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2263</cp:revision>
  <cp:lastPrinted>2021-10-15T03:50:29Z</cp:lastPrinted>
  <dcterms:created xsi:type="dcterms:W3CDTF">2018-03-27T06:03:00Z</dcterms:created>
  <dcterms:modified xsi:type="dcterms:W3CDTF">2022-07-06T07:19:07Z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