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9031680"/>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187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07,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08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ш</a:t>
            </a:r>
            <a:r>
              <a:rPr lang="kk-KZ" altLang="ru-RU" sz="1200" b="1" dirty="0" smtClean="0">
                <a:latin typeface="Times New Roman" panose="02020603050405020304" pitchFamily="18" charset="0"/>
                <a:cs typeface="Times New Roman" panose="02020603050405020304" pitchFamily="18" charset="0"/>
              </a:rPr>
              <a:t>ілде</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61582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07 шілдеге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06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07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a:t>
            </a:r>
            <a:r>
              <a:rPr lang="kk-KZ" sz="1100" dirty="0" smtClean="0">
                <a:solidFill>
                  <a:prstClr val="black"/>
                </a:solidFill>
                <a:latin typeface="Times New Roman" pitchFamily="18" charset="0"/>
                <a:cs typeface="Times New Roman" pitchFamily="18" charset="0"/>
              </a:rPr>
              <a:t>, жауын-шашынсыз. Жел солтүстік-шығыстан, күші 5-10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16-18, күндіз 26-28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08 шілдеге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07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08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Ашық</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17381</TotalTime>
  <Words>582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2298</cp:revision>
  <cp:lastPrinted>2021-07-01T07:38:07Z</cp:lastPrinted>
  <dcterms:created xsi:type="dcterms:W3CDTF">2018-03-27T06:03:00Z</dcterms:created>
  <dcterms:modified xsi:type="dcterms:W3CDTF">2022-07-06T07:18:49Z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