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06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07</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шілдеге</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29-31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08 </a:t>
            </a:r>
            <a:r>
              <a:rPr lang="ru-RU" sz="1200" b="1" dirty="0" err="1" smtClean="0">
                <a:latin typeface="Times New Roman" pitchFamily="18" charset="0"/>
                <a:cs typeface="Times New Roman" pitchFamily="18" charset="0"/>
              </a:rPr>
              <a:t>шілдеге</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07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08 шілдеге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16-18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29698" y="232978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08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09599"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13071</TotalTime>
  <Words>583</Words>
  <Application>Microsoft Office PowerPoint</Application>
  <PresentationFormat>Лист A4 (210x297 мм)</PresentationFormat>
  <Paragraphs>103</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2346</cp:revision>
  <cp:lastPrinted>2021-07-01T03:56:27Z</cp:lastPrinted>
  <dcterms:created xsi:type="dcterms:W3CDTF">2018-03-27T06:03:00Z</dcterms:created>
  <dcterms:modified xsi:type="dcterms:W3CDTF">2022-07-06T07:45:34Z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