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2284638"/>
              </p:ext>
            </p:extLst>
          </p:nvPr>
        </p:nvGraphicFramePr>
        <p:xfrm>
          <a:off x="5038736" y="3976120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июля2022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 конце дня небольшой кратковременный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15-17,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08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07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08 июля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кратковременный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Ветер западный 5-10 м/с. Температура воздуха 16-18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13484</TotalTime>
  <Words>579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2399</cp:revision>
  <cp:lastPrinted>2021-07-01T03:56:27Z</cp:lastPrinted>
  <dcterms:created xsi:type="dcterms:W3CDTF">2018-03-27T06:03:00Z</dcterms:created>
  <dcterms:modified xsi:type="dcterms:W3CDTF">2022-07-06T07:37:47Z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