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81818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186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471040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06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05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солтүстік,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07</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07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kk-KZ" sz="1100" b="1" dirty="0" smtClean="0">
                <a:solidFill>
                  <a:schemeClr val="tx1"/>
                </a:solidFill>
                <a:latin typeface="Times New Roman" panose="02020603050405020304" pitchFamily="18" charset="0"/>
                <a:cs typeface="Times New Roman" panose="02020603050405020304" pitchFamily="18" charset="0"/>
              </a:rPr>
              <a:t>6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2588</cp:revision>
  <cp:lastPrinted>2021-07-01T03:56:27Z</cp:lastPrinted>
  <dcterms:created xsi:type="dcterms:W3CDTF">2018-03-27T06:03:00Z</dcterms:created>
  <dcterms:modified xsi:type="dcterms:W3CDTF">2022-07-05T08:26:32Z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