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/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67755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05388" y="3197225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временами дождь. Ветер     северо-западный 9-14 м/с. Температура воздуха ночью 9-11, днем  22-24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lnSpc>
                <a:spcPct val="115000"/>
              </a:lnSpc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</a:t>
            </a:r>
            <a:r>
              <a:rPr lang="kk-KZ" sz="1200" dirty="0" smtClean="0">
                <a:latin typeface="Times New Roman"/>
                <a:ea typeface="SimSun"/>
              </a:rPr>
              <a:t>дождь, гроза, град</a:t>
            </a:r>
            <a:r>
              <a:rPr lang="ru-RU" sz="1200" dirty="0" smtClean="0">
                <a:latin typeface="Times New Roman"/>
                <a:ea typeface="SimSun"/>
              </a:rPr>
              <a:t>. Ветер                северо-восточный 9-14 м/с. Температура воздуха 12-14 тепла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32038"/>
            <a:ext cx="4681537" cy="830262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070575"/>
              </p:ext>
            </p:extLst>
          </p:nvPr>
        </p:nvGraphicFramePr>
        <p:xfrm>
          <a:off x="5053013" y="3694113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/>
                  </a:extLst>
                </a:gridCol>
                <a:gridCol w="1432849">
                  <a:extLst>
                    <a:ext uri="{9D8B030D-6E8A-4147-A177-3AD203B41FA5}"/>
                  </a:extLst>
                </a:gridCol>
                <a:gridCol w="1438469">
                  <a:extLst>
                    <a:ext uri="{9D8B030D-6E8A-4147-A177-3AD203B41FA5}"/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113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149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561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443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167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/>
                    </a:extLst>
                  </a:gridCol>
                  <a:gridCol w="2018209">
                    <a:extLst>
                      <a:ext uri="{9D8B030D-6E8A-4147-A177-3AD203B41FA5}"/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/>
                  </a:extLst>
                </a:gridCol>
                <a:gridCol w="3660600">
                  <a:extLst>
                    <a:ext uri="{9D8B030D-6E8A-4147-A177-3AD203B41FA5}"/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/>
                  </a:extLst>
                </a:gridCol>
                <a:gridCol w="3818342">
                  <a:extLst>
                    <a:ext uri="{9D8B030D-6E8A-4147-A177-3AD203B41FA5}"/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15889</TotalTime>
  <Words>662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2371</cp:revision>
  <cp:lastPrinted>2021-07-01T07:38:07Z</cp:lastPrinted>
  <dcterms:created xsi:type="dcterms:W3CDTF">2018-03-27T06:03:00Z</dcterms:created>
  <dcterms:modified xsi:type="dcterms:W3CDTF">2022-07-05T08:15:17Z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