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6817496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временами дождь, гроза. Ветер 7-12 м/с. Температура воздуха ночью 9-11, днем 15-17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временами дождь. Ветер 5-10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10-12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 июля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4901305"/>
              </p:ext>
            </p:extLst>
          </p:nvPr>
        </p:nvGraphicFramePr>
        <p:xfrm>
          <a:off x="5019674" y="4397121"/>
          <a:ext cx="4691064" cy="22652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13776</TotalTime>
  <Words>554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2217</cp:revision>
  <cp:lastPrinted>2021-07-01T03:56:27Z</cp:lastPrinted>
  <dcterms:created xsi:type="dcterms:W3CDTF">2018-03-27T06:03:00Z</dcterms:created>
  <dcterms:modified xsi:type="dcterms:W3CDTF">2022-07-05T08:40:54Z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