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328124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4071428118"/>
              </p:ext>
            </p:extLst>
          </p:nvPr>
        </p:nvGraphicFramePr>
        <p:xfrm>
          <a:off x="5006798" y="6245958"/>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255209"/>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06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Оңтүстік-</a:t>
            </a:r>
            <a:r>
              <a:rPr lang="kk-KZ" sz="1200" dirty="0" smtClean="0">
                <a:latin typeface="Times New Roman" pitchFamily="18" charset="0"/>
                <a:ea typeface="Times New Roman"/>
                <a:cs typeface="Times New Roman" pitchFamily="18" charset="0"/>
              </a:rPr>
              <a:t>батыстан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kk-KZ" sz="1200" dirty="0" smtClean="0">
                <a:latin typeface="Times New Roman" pitchFamily="18" charset="0"/>
                <a:ea typeface="Times New Roman"/>
                <a:cs typeface="Times New Roman" pitchFamily="18" charset="0"/>
              </a:rPr>
              <a:t>батыстан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87804" y="22934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0942889"/>
              </p:ext>
            </p:extLst>
          </p:nvPr>
        </p:nvGraphicFramePr>
        <p:xfrm>
          <a:off x="5026141" y="3790697"/>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2461</cp:revision>
  <cp:lastPrinted>2022-07-04T06:54:57Z</cp:lastPrinted>
  <dcterms:created xsi:type="dcterms:W3CDTF">2018-03-27T06:03:00Z</dcterms:created>
  <dcterms:modified xsi:type="dcterms:W3CDTF">2022-07-05T07:13:02Z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