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698929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болады.</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4916901"/>
              </p:ext>
            </p:extLst>
          </p:nvPr>
        </p:nvGraphicFramePr>
        <p:xfrm>
          <a:off x="5013141" y="4021603"/>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0621" y="3448800"/>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2244" y="308694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244" y="215462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13929</TotalTime>
  <Words>633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2257</cp:revision>
  <cp:lastPrinted>2021-07-01T07:38:07Z</cp:lastPrinted>
  <dcterms:created xsi:type="dcterms:W3CDTF">2018-03-27T06:03:00Z</dcterms:created>
  <dcterms:modified xsi:type="dcterms:W3CDTF">2022-07-05T07:06:21Z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