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осадков. Ветер юго-западный 8-13 м/с. Температура воздуха ночью 15-17, днем 32-34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11753" y="190558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88876" y="299710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6940" y="684055"/>
            <a:ext cx="2610715" cy="353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2250</cp:revision>
  <cp:lastPrinted>2021-07-01T03:56:27Z</cp:lastPrinted>
  <dcterms:created xsi:type="dcterms:W3CDTF">2018-03-27T06:03:00Z</dcterms:created>
  <dcterms:modified xsi:type="dcterms:W3CDTF">2022-07-05T08:33:51Z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