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448612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8691583"/>
              </p:ext>
            </p:extLst>
          </p:nvPr>
        </p:nvGraphicFramePr>
        <p:xfrm>
          <a:off x="4931131" y="3687027"/>
          <a:ext cx="4667576" cy="274320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44913" y="3225362"/>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960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324" y="212827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6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14057</TotalTime>
  <Words>606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2260</cp:revision>
  <cp:lastPrinted>2021-07-01T07:38:07Z</cp:lastPrinted>
  <dcterms:created xsi:type="dcterms:W3CDTF">2018-03-27T06:03:00Z</dcterms:created>
  <dcterms:modified xsi:type="dcterms:W3CDTF">2022-07-05T06:59:16Z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