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0" d="100"/>
          <a:sy n="80" d="100"/>
        </p:scale>
        <p:origin x="7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3635909"/>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186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05</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05</a:t>
            </a:r>
            <a:r>
              <a:rPr lang="ru-RU" sz="1200" b="1">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шілде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9589695"/>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954381"/>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06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05 </a:t>
            </a:r>
            <a:r>
              <a:rPr lang="ru-RU" altLang="ru-RU" sz="1100" b="1" dirty="0" err="1">
                <a:latin typeface="Times New Roman" panose="02020603050405020304" pitchFamily="18" charset="0"/>
                <a:cs typeface="Times New Roman" panose="02020603050405020304" pitchFamily="18" charset="0"/>
              </a:rPr>
              <a:t>шілдеден</a:t>
            </a:r>
            <a:r>
              <a:rPr lang="ru-RU" altLang="ru-RU" sz="1100" b="1" dirty="0">
                <a:latin typeface="Times New Roman" panose="02020603050405020304" pitchFamily="18" charset="0"/>
                <a:cs typeface="Times New Roman" panose="02020603050405020304" pitchFamily="18" charset="0"/>
              </a:rPr>
              <a:t> с. 21-ден. 06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с. 21-ге дейін </a:t>
            </a:r>
            <a:r>
              <a:rPr lang="kk-KZ" sz="11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Түнде және таңертең жаңбыр, найзағай.</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ru-RU" sz="1100" dirty="0">
                <a:latin typeface="Times New Roman" panose="02020603050405020304" pitchFamily="18" charset="0"/>
                <a:cs typeface="Times New Roman" panose="02020603050405020304" pitchFamily="18" charset="0"/>
              </a:rPr>
              <a:t>атыстан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rPr>
              <a:t>ел соғады, күші </a:t>
            </a:r>
          </a:p>
          <a:p>
            <a:pPr algn="just"/>
            <a:r>
              <a:rPr lang="kk-KZ" sz="1100" kern="1400" dirty="0">
                <a:solidFill>
                  <a:srgbClr val="000000"/>
                </a:solidFill>
                <a:latin typeface="Times New Roman" panose="02020603050405020304" pitchFamily="18" charset="0"/>
                <a:ea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найзағай</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кезінде 18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13-15, күндіз 22-24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indent="182563" algn="just"/>
            <a:r>
              <a:rPr lang="kk-KZ" sz="1100" dirty="0">
                <a:latin typeface="Times New Roman" panose="02020603050405020304" pitchFamily="18" charset="0"/>
                <a:cs typeface="Times New Roman" panose="02020603050405020304" pitchFamily="18" charset="0"/>
              </a:rPr>
              <a:t>Жауын-шашынсыз. Батыстан соққан жел </a:t>
            </a:r>
            <a:r>
              <a:rPr lang="ru-RU" sz="1100" dirty="0">
                <a:latin typeface="Times New Roman" panose="02020603050405020304" pitchFamily="18" charset="0"/>
                <a:cs typeface="Times New Roman" panose="02020603050405020304" pitchFamily="18" charset="0"/>
              </a:rPr>
              <a:t>солтүстік-</a:t>
            </a:r>
            <a:r>
              <a:rPr lang="ru-RU" sz="1100" dirty="0" err="1">
                <a:latin typeface="Times New Roman" panose="02020603050405020304" pitchFamily="18" charset="0"/>
                <a:cs typeface="Times New Roman" panose="02020603050405020304" pitchFamily="18" charset="0"/>
              </a:rPr>
              <a:t>шығысқа</a:t>
            </a:r>
            <a:r>
              <a:rPr lang="ru-RU" sz="1100" dirty="0">
                <a:latin typeface="Times New Roman" panose="02020603050405020304" pitchFamily="18" charset="0"/>
                <a:cs typeface="Times New Roman" panose="02020603050405020304" pitchFamily="18" charset="0"/>
              </a:rPr>
              <a:t> ауысады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7-12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11-13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5903" y="2057877"/>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06</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07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16510</TotalTime>
  <Words>568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2594</cp:revision>
  <cp:lastPrinted>2022-05-31T05:49:59Z</cp:lastPrinted>
  <dcterms:created xsi:type="dcterms:W3CDTF">2018-03-27T06:03:00Z</dcterms:created>
  <dcterms:modified xsi:type="dcterms:W3CDTF">2022-07-05T07:09:02Z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