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668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кей уақыттарда жаңбыр жауады. С</a:t>
            </a:r>
            <a:r>
              <a:rPr lang="ru-RU" sz="1200" dirty="0" err="1" smtClean="0">
                <a:latin typeface="Times New Roman" pitchFamily="18" charset="0"/>
                <a:cs typeface="Times New Roman" pitchFamily="18" charset="0"/>
              </a:rPr>
              <a:t>олтүстік-батыстан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07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жаңбыр жауады, найзағай, бұршақ күтіледі. Солтүстік-шығыстан жел соғады, күші 9-14 м/с. Ауаның температурасы 12-14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850387676"/>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extLst>
                </a:gridCol>
                <a:gridCol w="1415183">
                  <a:extLst>
                    <a:ext uri="{9D8B030D-6E8A-4147-A177-3AD203B41FA5}"/>
                  </a:extLst>
                </a:gridCol>
                <a:gridCol w="1412293">
                  <a:extLst>
                    <a:ext uri="{9D8B030D-6E8A-4147-A177-3AD203B41FA5}"/>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15804</TotalTime>
  <Words>538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2411</cp:revision>
  <cp:lastPrinted>2021-07-01T07:38:07Z</cp:lastPrinted>
  <dcterms:created xsi:type="dcterms:W3CDTF">2018-03-27T06:03:00Z</dcterms:created>
  <dcterms:modified xsi:type="dcterms:W3CDTF">2022-07-05T08:15:19Z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