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 . Ветер северо-восточный, северный  7-12 м/с. Температура воздуха ночью 10-12, днем 20-22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дождь. Ветер северо-западный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11-13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57561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135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13181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2270</cp:revision>
  <cp:lastPrinted>2021-02-03T11:37:00Z</cp:lastPrinted>
  <dcterms:created xsi:type="dcterms:W3CDTF">2018-03-27T06:03:00Z</dcterms:created>
  <dcterms:modified xsi:type="dcterms:W3CDTF">2022-07-05T06:43:02Z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