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09255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7-12, утром и днем порывы 15-20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15-17°, днем 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4347" y="589673"/>
            <a:ext cx="2610715" cy="3533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16584</TotalTime>
  <Words>633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2328</cp:revision>
  <cp:lastPrinted>2021-10-18T15:52:53Z</cp:lastPrinted>
  <dcterms:created xsi:type="dcterms:W3CDTF">2018-03-27T06:03:00Z</dcterms:created>
  <dcterms:modified xsi:type="dcterms:W3CDTF">2022-07-05T08:10:09Z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