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1" d="100"/>
          <a:sy n="81" d="100"/>
        </p:scale>
        <p:origin x="54"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30119970"/>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186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05</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шілде 2022 </a:t>
            </a:r>
            <a:r>
              <a:rPr lang="kk-KZ" altLang="ru-RU" sz="1200" b="1" dirty="0" smtClean="0">
                <a:latin typeface="Times New Roman" panose="02020603050405020304" pitchFamily="18" charset="0"/>
                <a:cs typeface="Times New Roman" panose="02020603050405020304" pitchFamily="18" charset="0"/>
              </a:rPr>
              <a:t>ж. сағ. 21-ден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ж. сағ. 21 дейін</a:t>
            </a:r>
          </a:p>
          <a:p>
            <a:pPr lvl="0"/>
            <a:r>
              <a:rPr lang="kk-KZ" sz="1200" dirty="0" smtClean="0">
                <a:latin typeface="Times New Roman" panose="02020603050405020304" pitchFamily="18" charset="0"/>
                <a:cs typeface="Times New Roman" panose="02020603050405020304" pitchFamily="18" charset="0"/>
              </a:rPr>
              <a:t>    Көшпелі бұлтты, жауын </a:t>
            </a:r>
            <a:r>
              <a:rPr lang="kk-KZ" sz="1200" dirty="0">
                <a:latin typeface="Times New Roman" panose="02020603050405020304" pitchFamily="18" charset="0"/>
                <a:cs typeface="Times New Roman" panose="02020603050405020304" pitchFamily="18" charset="0"/>
              </a:rPr>
              <a:t>шашынсыз . </a:t>
            </a:r>
            <a:r>
              <a:rPr lang="kk-KZ" sz="1200" dirty="0" smtClean="0">
                <a:latin typeface="Times New Roman" panose="02020603050405020304" pitchFamily="18" charset="0"/>
                <a:cs typeface="Times New Roman" panose="02020603050405020304" pitchFamily="18" charset="0"/>
              </a:rPr>
              <a:t>Солтүстік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соғады, күші 9-14 м/с. Ауа </a:t>
            </a:r>
            <a:r>
              <a:rPr lang="kk-KZ" sz="1200" dirty="0">
                <a:latin typeface="Times New Roman" panose="02020603050405020304" pitchFamily="18" charset="0"/>
                <a:cs typeface="Times New Roman" panose="02020603050405020304" pitchFamily="18" charset="0"/>
              </a:rPr>
              <a:t>температурасы түнде </a:t>
            </a:r>
            <a:r>
              <a:rPr lang="kk-KZ" sz="1200" dirty="0" smtClean="0">
                <a:latin typeface="Times New Roman" panose="02020603050405020304" pitchFamily="18" charset="0"/>
                <a:cs typeface="Times New Roman" panose="02020603050405020304" pitchFamily="18" charset="0"/>
              </a:rPr>
              <a:t>7-9,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19-21 </a:t>
            </a:r>
            <a:r>
              <a:rPr lang="kk-KZ" sz="1200" dirty="0">
                <a:latin typeface="Times New Roman" panose="02020603050405020304" pitchFamily="18" charset="0"/>
                <a:cs typeface="Times New Roman" panose="02020603050405020304" pitchFamily="18" charset="0"/>
              </a:rPr>
              <a:t>градус жылы болады.</a:t>
            </a:r>
            <a:endParaRPr lang="kk-KZ" sz="1200" dirty="0" smtClean="0">
              <a:latin typeface="Times New Roman" panose="02020603050405020304" pitchFamily="18" charset="0"/>
              <a:cs typeface="Times New Roman" panose="02020603050405020304" pitchFamily="18" charset="0"/>
            </a:endParaRPr>
          </a:p>
          <a:p>
            <a:pPr lvl="0"/>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2022 жылғы </a:t>
            </a:r>
            <a:r>
              <a:rPr lang="kk-KZ" sz="1200" b="1" dirty="0" smtClean="0">
                <a:latin typeface="Times New Roman" panose="02020603050405020304" pitchFamily="18" charset="0"/>
                <a:cs typeface="Times New Roman" panose="02020603050405020304" pitchFamily="18" charset="0"/>
              </a:rPr>
              <a:t>07 шілде </a:t>
            </a:r>
          </a:p>
          <a:p>
            <a:pPr lvl="0"/>
            <a:r>
              <a:rPr lang="ru-RU" sz="1200" b="1" dirty="0" smtClean="0">
                <a:latin typeface="Times New Roman" panose="02020603050405020304" pitchFamily="18" charset="0"/>
                <a:cs typeface="Times New Roman" panose="02020603050405020304" pitchFamily="18" charset="0"/>
              </a:rPr>
              <a:t>      06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07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r>
              <a:rPr lang="kk-KZ" sz="1200" dirty="0" smtClean="0">
                <a:latin typeface="Times New Roman" panose="02020603050405020304" pitchFamily="18" charset="0"/>
                <a:cs typeface="Times New Roman" panose="02020603050405020304" pitchFamily="18" charset="0"/>
              </a:rPr>
              <a:t>Жаңбыр</a:t>
            </a:r>
            <a:r>
              <a:rPr lang="kk-KZ"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a:t>
            </a:r>
            <a:r>
              <a:rPr lang="kk-KZ" sz="1200" dirty="0" smtClean="0">
                <a:latin typeface="Times New Roman" panose="02020603050405020304" pitchFamily="18" charset="0"/>
                <a:cs typeface="Times New Roman" panose="02020603050405020304" pitchFamily="18" charset="0"/>
              </a:rPr>
              <a:t> жел 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smtClean="0">
                <a:solidFill>
                  <a:prstClr val="black"/>
                </a:solidFill>
                <a:latin typeface="Times New Roman" panose="02020603050405020304" pitchFamily="18" charset="0"/>
                <a:cs typeface="Times New Roman" panose="02020603050405020304" pitchFamily="18" charset="0"/>
              </a:rPr>
              <a:t> 9-14 </a:t>
            </a:r>
            <a:r>
              <a:rPr lang="ru-RU" sz="1200" dirty="0" smtClean="0">
                <a:solidFill>
                  <a:prstClr val="black"/>
                </a:solidFill>
                <a:latin typeface="Times New Roman" panose="02020603050405020304" pitchFamily="18" charset="0"/>
                <a:cs typeface="Times New Roman" panose="02020603050405020304" pitchFamily="18" charset="0"/>
              </a:rPr>
              <a:t>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10-12 </a:t>
            </a:r>
            <a:r>
              <a:rPr lang="ru-RU" sz="1200" dirty="0">
                <a:solidFill>
                  <a:prstClr val="black"/>
                </a:solidFill>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kk-KZ" altLang="ru-RU" sz="1200" b="1" dirty="0">
                <a:solidFill>
                  <a:prstClr val="black"/>
                </a:solidFill>
                <a:latin typeface="Times New Roman" panose="02020603050405020304" pitchFamily="18" charset="0"/>
                <a:cs typeface="Times New Roman" panose="02020603050405020304" pitchFamily="18" charset="0"/>
              </a:rPr>
              <a:t>шілде </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1266" y="2350639"/>
            <a:ext cx="4396230" cy="1384995"/>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06 шілде</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07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a:p>
            <a:pPr algn="just"/>
            <a:endParaRPr lang="ru-RU" sz="1200" dirty="0">
              <a:solidFill>
                <a:schemeClr val="tx1"/>
              </a:solidFill>
              <a:latin typeface="Times New Roman" panose="02020603050405020304" pitchFamily="18" charset="0"/>
              <a:cs typeface="Times New Roman" panose="02020603050405020304" pitchFamily="18" charset="0"/>
            </a:endParaRP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14306</TotalTime>
  <Words>565</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2372</cp:revision>
  <cp:lastPrinted>2021-07-01T07:38:07Z</cp:lastPrinted>
  <dcterms:created xsi:type="dcterms:W3CDTF">2018-03-27T06:03:00Z</dcterms:created>
  <dcterms:modified xsi:type="dcterms:W3CDTF">2022-07-05T07:32:11Z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