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76539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82793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Дождь, ночью сильный дождь. Гроза, град, шквал. Ветер северный                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Дождь, гроза, град, шквал. Ветер северо-восточный 9-14, порывы                  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6702" y="716890"/>
            <a:ext cx="2610715" cy="3533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13096</TotalTime>
  <Words>608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2324</cp:revision>
  <cp:lastPrinted>2021-07-01T03:56:27Z</cp:lastPrinted>
  <dcterms:created xsi:type="dcterms:W3CDTF">2018-03-27T06:03:00Z</dcterms:created>
  <dcterms:modified xsi:type="dcterms:W3CDTF">2022-07-05T07:44:45Z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