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594075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chemeClr val="tx2">
                              <a:lumMod val="75000"/>
                            </a:schemeClr>
                          </a:solidFill>
                          <a:latin typeface="Times New Roman" panose="02020603050405020304" pitchFamily="18" charset="0"/>
                          <a:cs typeface="Times New Roman" panose="02020603050405020304" pitchFamily="18" charset="0"/>
                        </a:rPr>
                        <a:t>Петропавл</a:t>
                      </a: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№186 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05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06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түнде қатты жаңбыр. Найзағай, бұршақ, дауыл. Солтүстіктен жел соғады, күші 9-14, екпіні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11-13, күндіз 17-19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07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06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07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бұршақ, дауыл.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екпіні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88475" y="837155"/>
            <a:ext cx="1627946" cy="353302"/>
          </a:xfrm>
          <a:prstGeom prst="rect">
            <a:avLst/>
          </a:prstGeom>
        </p:spPr>
        <p:txBody>
          <a:bodyPr wrap="none">
            <a:spAutoFit/>
          </a:bodyPr>
          <a:lstStyle/>
          <a:p>
            <a:pPr algn="just">
              <a:lnSpc>
                <a:spcPct val="106000"/>
              </a:lnSpc>
              <a:spcAft>
                <a:spcPts val="800"/>
              </a:spcAft>
            </a:pPr>
            <a:r>
              <a:rPr lang="kk-KZ" sz="16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6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12968</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2305</cp:revision>
  <cp:lastPrinted>2021-07-01T03:56:27Z</cp:lastPrinted>
  <dcterms:created xsi:type="dcterms:W3CDTF">2018-03-27T06:03:00Z</dcterms:created>
  <dcterms:modified xsi:type="dcterms:W3CDTF">2022-07-05T07:44:47Z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