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CC6BD6-A15E-4DE4-AF84-550C70148DD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7564390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CFE93-33B4-44DB-A6B9-54001E0C33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EF4F1-07DF-485E-958F-35F2A6C0C4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D89B8-C84C-470F-814F-17EFCADA00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66094-575F-45D2-B7E3-AB6D11093C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CB131-D075-4B3B-82DC-AE22EAC96B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A9490-144A-4BC5-8EC2-10F5C9B96E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6C616-2A89-4198-AFD9-89A96FD5AC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542E1-72A3-4343-A50F-DD6C7D1339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71696-7DF8-4D85-A6CC-5F7B619C7E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9B97A-7218-425D-B442-3BD5645542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2C15C-6999-4A21-8DAD-284F5E6FF4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4CD2A97-D86B-4E30-BE98-8BDFA06760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186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05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06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05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06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ночью дождь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2-7, порывы 13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16-18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27-29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07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06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07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временами дождь, гроза.</a:t>
            </a:r>
            <a:r>
              <a:rPr lang="ru-RU">
                <a:solidFill>
                  <a:schemeClr val="tx1"/>
                </a:solidFill>
              </a:rPr>
              <a:t> Ветер юго-западный 2-7 м/с.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06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я, ночью 07 июля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05 июля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3509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14165</TotalTime>
  <Words>752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2502</cp:revision>
  <cp:lastPrinted>2021-07-01T09:11:30Z</cp:lastPrinted>
  <dcterms:created xsi:type="dcterms:W3CDTF">2018-03-27T06:03:00Z</dcterms:created>
  <dcterms:modified xsi:type="dcterms:W3CDTF">2022-07-05T07:29:18Z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