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9736319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дождь, гроза.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2452" y="202346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6,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8244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9922566"/>
              </p:ext>
            </p:extLst>
          </p:nvPr>
        </p:nvGraphicFramePr>
        <p:xfrm>
          <a:off x="5019674" y="39761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2452" y="312104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13889</TotalTime>
  <Words>642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2202</cp:revision>
  <cp:lastPrinted>2021-07-01T03:56:27Z</cp:lastPrinted>
  <dcterms:created xsi:type="dcterms:W3CDTF">2018-03-27T06:03:00Z</dcterms:created>
  <dcterms:modified xsi:type="dcterms:W3CDTF">2022-07-05T07:06:27Z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