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55439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4467" y="369295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05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937358"/>
              </p:ext>
            </p:extLst>
          </p:nvPr>
        </p:nvGraphicFramePr>
        <p:xfrm>
          <a:off x="5022164" y="428061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ночью 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2461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5603" y="211626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15235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2244</cp:revision>
  <cp:lastPrinted>2021-10-14T11:15:53Z</cp:lastPrinted>
  <dcterms:created xsi:type="dcterms:W3CDTF">2018-03-27T06:03:00Z</dcterms:created>
  <dcterms:modified xsi:type="dcterms:W3CDTF">2022-07-05T07:53:56Z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