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234168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80489638"/>
              </p:ext>
            </p:extLst>
          </p:nvPr>
        </p:nvGraphicFramePr>
        <p:xfrm>
          <a:off x="5113845" y="635173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372780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25122" y="2477203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июля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975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юго-западный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ночью 18-20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5905729"/>
              </p:ext>
            </p:extLst>
          </p:nvPr>
        </p:nvGraphicFramePr>
        <p:xfrm>
          <a:off x="5022321" y="3885335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13591</TotalTime>
  <Words>547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2443</cp:revision>
  <cp:lastPrinted>2022-07-04T06:51:36Z</cp:lastPrinted>
  <dcterms:created xsi:type="dcterms:W3CDTF">2018-03-27T06:03:00Z</dcterms:created>
  <dcterms:modified xsi:type="dcterms:W3CDTF">2022-07-05T07:13:00Z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